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63" r:id="rId5"/>
    <p:sldId id="264" r:id="rId6"/>
    <p:sldId id="267" r:id="rId7"/>
    <p:sldId id="272" r:id="rId8"/>
    <p:sldId id="266" r:id="rId9"/>
    <p:sldId id="274" r:id="rId10"/>
    <p:sldId id="265" r:id="rId11"/>
    <p:sldId id="271" r:id="rId12"/>
    <p:sldId id="262" r:id="rId13"/>
    <p:sldId id="259" r:id="rId14"/>
    <p:sldId id="268" r:id="rId15"/>
    <p:sldId id="269" r:id="rId16"/>
    <p:sldId id="270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F839CC-946A-40DC-9C53-DE7153D33A2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0C08C3B-6523-42BE-AB17-83E6C613A7CD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ReactJS</a:t>
          </a:r>
        </a:p>
      </dgm:t>
    </dgm:pt>
    <dgm:pt modelId="{CE1811D5-5783-451A-B0E2-F53A853AC112}" type="parTrans" cxnId="{42ACA092-FBCA-49FF-B8C1-BF2B81DA39C8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E6D6CDF-0516-49E5-9CA8-16A8EF90735C}" type="sibTrans" cxnId="{42ACA092-FBCA-49FF-B8C1-BF2B81DA39C8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4736C4E8-D192-4248-99D0-130EF4E70CB3}">
      <dgm:prSet/>
      <dgm:spPr/>
      <dgm:t>
        <a:bodyPr/>
        <a:lstStyle/>
        <a:p>
          <a:r>
            <a:rPr lang="en-US" dirty="0" err="1">
              <a:latin typeface="Agency FB" panose="020B0503020202020204" pitchFamily="34" charset="0"/>
            </a:rPr>
            <a:t>BootStrap</a:t>
          </a:r>
          <a:endParaRPr lang="en-US" dirty="0">
            <a:latin typeface="Agency FB" panose="020B0503020202020204" pitchFamily="34" charset="0"/>
          </a:endParaRPr>
        </a:p>
      </dgm:t>
    </dgm:pt>
    <dgm:pt modelId="{B0589379-FA24-473B-A5FF-88CD72ED6BA2}" type="parTrans" cxnId="{F710AE41-26A6-4B83-9AC4-4F769367CBA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A4857D5A-3CF3-4EEC-8032-7C2CEE4CDFEE}" type="sibTrans" cxnId="{F710AE41-26A6-4B83-9AC4-4F769367CBA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1FAE87F-AF63-4E8E-AF6C-917ECF75959E}">
      <dgm:prSet/>
      <dgm:spPr/>
      <dgm:t>
        <a:bodyPr/>
        <a:lstStyle/>
        <a:p>
          <a:r>
            <a:rPr lang="en-US" dirty="0" err="1">
              <a:latin typeface="Agency FB" panose="020B0503020202020204" pitchFamily="34" charset="0"/>
            </a:rPr>
            <a:t>RapidAPI</a:t>
          </a:r>
          <a:endParaRPr lang="en-US" dirty="0">
            <a:latin typeface="Agency FB" panose="020B0503020202020204" pitchFamily="34" charset="0"/>
          </a:endParaRPr>
        </a:p>
      </dgm:t>
    </dgm:pt>
    <dgm:pt modelId="{64340A09-54E1-45AD-8701-29AFA22D575A}" type="parTrans" cxnId="{B0903861-1FF7-4A63-B85A-1F02A4C7259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4215EB36-950B-4279-9836-BAD341F23293}" type="sibTrans" cxnId="{B0903861-1FF7-4A63-B85A-1F02A4C72599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7E1B38D0-67B3-4FBC-8F93-FE298742D606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CSS</a:t>
          </a:r>
        </a:p>
      </dgm:t>
    </dgm:pt>
    <dgm:pt modelId="{C7AA43B7-4A6A-41A4-9908-FEE46AD4A73D}" type="parTrans" cxnId="{0D0B7FB6-A874-466B-8591-01ECE81F2940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1D597D34-D158-4744-975F-7100EC6702F5}" type="sibTrans" cxnId="{0D0B7FB6-A874-466B-8591-01ECE81F2940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62DA696A-9FF2-4529-BFE5-43B0858CCE7A}" type="pres">
      <dgm:prSet presAssocID="{9FF839CC-946A-40DC-9C53-DE7153D33A22}" presName="linear" presStyleCnt="0">
        <dgm:presLayoutVars>
          <dgm:animLvl val="lvl"/>
          <dgm:resizeHandles val="exact"/>
        </dgm:presLayoutVars>
      </dgm:prSet>
      <dgm:spPr/>
    </dgm:pt>
    <dgm:pt modelId="{2ADDD2DA-20AC-4B14-B8E2-1958575BE944}" type="pres">
      <dgm:prSet presAssocID="{80C08C3B-6523-42BE-AB17-83E6C613A7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3BFE794-9E98-4822-B108-37A2E5526C52}" type="pres">
      <dgm:prSet presAssocID="{9E6D6CDF-0516-49E5-9CA8-16A8EF90735C}" presName="spacer" presStyleCnt="0"/>
      <dgm:spPr/>
    </dgm:pt>
    <dgm:pt modelId="{F87B5EF7-D7BE-4A60-9270-A53E8BA8A95B}" type="pres">
      <dgm:prSet presAssocID="{7E1B38D0-67B3-4FBC-8F93-FE298742D60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4281278-A189-457E-8925-85229213C98A}" type="pres">
      <dgm:prSet presAssocID="{1D597D34-D158-4744-975F-7100EC6702F5}" presName="spacer" presStyleCnt="0"/>
      <dgm:spPr/>
    </dgm:pt>
    <dgm:pt modelId="{B7606BAA-39CC-4020-AB35-CDEF4A4BF070}" type="pres">
      <dgm:prSet presAssocID="{4736C4E8-D192-4248-99D0-130EF4E70CB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2C01285-84FD-4AA9-BFF0-93F3D0FB2AC8}" type="pres">
      <dgm:prSet presAssocID="{A4857D5A-3CF3-4EEC-8032-7C2CEE4CDFEE}" presName="spacer" presStyleCnt="0"/>
      <dgm:spPr/>
    </dgm:pt>
    <dgm:pt modelId="{983CDA78-932A-4C0F-99BF-1ED2A67763A2}" type="pres">
      <dgm:prSet presAssocID="{91FAE87F-AF63-4E8E-AF6C-917ECF75959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448C910-775D-40E7-AF7C-2981E13238BB}" type="presOf" srcId="{9FF839CC-946A-40DC-9C53-DE7153D33A22}" destId="{62DA696A-9FF2-4529-BFE5-43B0858CCE7A}" srcOrd="0" destOrd="0" presId="urn:microsoft.com/office/officeart/2005/8/layout/vList2"/>
    <dgm:cxn modelId="{B0903861-1FF7-4A63-B85A-1F02A4C72599}" srcId="{9FF839CC-946A-40DC-9C53-DE7153D33A22}" destId="{91FAE87F-AF63-4E8E-AF6C-917ECF75959E}" srcOrd="3" destOrd="0" parTransId="{64340A09-54E1-45AD-8701-29AFA22D575A}" sibTransId="{4215EB36-950B-4279-9836-BAD341F23293}"/>
    <dgm:cxn modelId="{F710AE41-26A6-4B83-9AC4-4F769367CBA9}" srcId="{9FF839CC-946A-40DC-9C53-DE7153D33A22}" destId="{4736C4E8-D192-4248-99D0-130EF4E70CB3}" srcOrd="2" destOrd="0" parTransId="{B0589379-FA24-473B-A5FF-88CD72ED6BA2}" sibTransId="{A4857D5A-3CF3-4EEC-8032-7C2CEE4CDFEE}"/>
    <dgm:cxn modelId="{820B4C6F-A3AC-440B-B5FB-4C166093BBCE}" type="presOf" srcId="{4736C4E8-D192-4248-99D0-130EF4E70CB3}" destId="{B7606BAA-39CC-4020-AB35-CDEF4A4BF070}" srcOrd="0" destOrd="0" presId="urn:microsoft.com/office/officeart/2005/8/layout/vList2"/>
    <dgm:cxn modelId="{42ACA092-FBCA-49FF-B8C1-BF2B81DA39C8}" srcId="{9FF839CC-946A-40DC-9C53-DE7153D33A22}" destId="{80C08C3B-6523-42BE-AB17-83E6C613A7CD}" srcOrd="0" destOrd="0" parTransId="{CE1811D5-5783-451A-B0E2-F53A853AC112}" sibTransId="{9E6D6CDF-0516-49E5-9CA8-16A8EF90735C}"/>
    <dgm:cxn modelId="{1B679A94-8CE9-4E91-8A42-D90C2ADE1251}" type="presOf" srcId="{7E1B38D0-67B3-4FBC-8F93-FE298742D606}" destId="{F87B5EF7-D7BE-4A60-9270-A53E8BA8A95B}" srcOrd="0" destOrd="0" presId="urn:microsoft.com/office/officeart/2005/8/layout/vList2"/>
    <dgm:cxn modelId="{C0BD5D95-43FC-4D24-96F0-F8EEC9FA5FB3}" type="presOf" srcId="{91FAE87F-AF63-4E8E-AF6C-917ECF75959E}" destId="{983CDA78-932A-4C0F-99BF-1ED2A67763A2}" srcOrd="0" destOrd="0" presId="urn:microsoft.com/office/officeart/2005/8/layout/vList2"/>
    <dgm:cxn modelId="{7DB09EB5-B328-4E79-A204-482F371F0B92}" type="presOf" srcId="{80C08C3B-6523-42BE-AB17-83E6C613A7CD}" destId="{2ADDD2DA-20AC-4B14-B8E2-1958575BE944}" srcOrd="0" destOrd="0" presId="urn:microsoft.com/office/officeart/2005/8/layout/vList2"/>
    <dgm:cxn modelId="{0D0B7FB6-A874-466B-8591-01ECE81F2940}" srcId="{9FF839CC-946A-40DC-9C53-DE7153D33A22}" destId="{7E1B38D0-67B3-4FBC-8F93-FE298742D606}" srcOrd="1" destOrd="0" parTransId="{C7AA43B7-4A6A-41A4-9908-FEE46AD4A73D}" sibTransId="{1D597D34-D158-4744-975F-7100EC6702F5}"/>
    <dgm:cxn modelId="{DC4BF4A5-F0FC-4D1A-A6F1-3458A3AB4AEA}" type="presParOf" srcId="{62DA696A-9FF2-4529-BFE5-43B0858CCE7A}" destId="{2ADDD2DA-20AC-4B14-B8E2-1958575BE944}" srcOrd="0" destOrd="0" presId="urn:microsoft.com/office/officeart/2005/8/layout/vList2"/>
    <dgm:cxn modelId="{9F4DCDB2-D169-4FB2-A376-14206D0EB0B8}" type="presParOf" srcId="{62DA696A-9FF2-4529-BFE5-43B0858CCE7A}" destId="{43BFE794-9E98-4822-B108-37A2E5526C52}" srcOrd="1" destOrd="0" presId="urn:microsoft.com/office/officeart/2005/8/layout/vList2"/>
    <dgm:cxn modelId="{86CAAE09-CEC3-4A90-9165-3709B88D1D93}" type="presParOf" srcId="{62DA696A-9FF2-4529-BFE5-43B0858CCE7A}" destId="{F87B5EF7-D7BE-4A60-9270-A53E8BA8A95B}" srcOrd="2" destOrd="0" presId="urn:microsoft.com/office/officeart/2005/8/layout/vList2"/>
    <dgm:cxn modelId="{7CB004AB-966D-4D7C-AC1D-D4EFC0EA244A}" type="presParOf" srcId="{62DA696A-9FF2-4529-BFE5-43B0858CCE7A}" destId="{34281278-A189-457E-8925-85229213C98A}" srcOrd="3" destOrd="0" presId="urn:microsoft.com/office/officeart/2005/8/layout/vList2"/>
    <dgm:cxn modelId="{FA5951F0-D3A5-4F91-94A6-54B5FC651352}" type="presParOf" srcId="{62DA696A-9FF2-4529-BFE5-43B0858CCE7A}" destId="{B7606BAA-39CC-4020-AB35-CDEF4A4BF070}" srcOrd="4" destOrd="0" presId="urn:microsoft.com/office/officeart/2005/8/layout/vList2"/>
    <dgm:cxn modelId="{7C7CE581-3165-4D0F-A4BC-3CA2E623FF2B}" type="presParOf" srcId="{62DA696A-9FF2-4529-BFE5-43B0858CCE7A}" destId="{52C01285-84FD-4AA9-BFF0-93F3D0FB2AC8}" srcOrd="5" destOrd="0" presId="urn:microsoft.com/office/officeart/2005/8/layout/vList2"/>
    <dgm:cxn modelId="{3A03E266-3B42-484B-A315-D57F9AB29009}" type="presParOf" srcId="{62DA696A-9FF2-4529-BFE5-43B0858CCE7A}" destId="{983CDA78-932A-4C0F-99BF-1ED2A67763A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A5ED91-A3E5-42BA-92A4-DD55DE0F61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086758-5C10-446B-A825-D4AF91F1DD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gency FB" panose="020B0503020202020204" pitchFamily="34" charset="0"/>
            </a:rPr>
            <a:t>API Marketplace</a:t>
          </a:r>
        </a:p>
      </dgm:t>
    </dgm:pt>
    <dgm:pt modelId="{CEACEA3E-85AD-4C02-87DB-3241702FADA1}" type="parTrans" cxnId="{5057FCD2-AEEB-4F65-8D34-D9642563C461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4C148B6-F4C6-462F-B27D-1D9423284F64}" type="sibTrans" cxnId="{5057FCD2-AEEB-4F65-8D34-D9642563C461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BB7996F8-7206-467D-9078-7B542628A6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gency FB" panose="020B0503020202020204" pitchFamily="34" charset="0"/>
            </a:rPr>
            <a:t>API Management</a:t>
          </a:r>
        </a:p>
      </dgm:t>
    </dgm:pt>
    <dgm:pt modelId="{EED18D52-B607-4CCA-AF84-F6363AA13868}" type="parTrans" cxnId="{E67A789D-C62F-49E1-A9F7-6C0B1C28F98E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A08008ED-385D-4171-854F-7BB96BD22323}" type="sibTrans" cxnId="{E67A789D-C62F-49E1-A9F7-6C0B1C28F98E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E25435D0-6764-48B8-B5EB-91D844D366E0}" type="pres">
      <dgm:prSet presAssocID="{F1A5ED91-A3E5-42BA-92A4-DD55DE0F61EC}" presName="root" presStyleCnt="0">
        <dgm:presLayoutVars>
          <dgm:dir/>
          <dgm:resizeHandles val="exact"/>
        </dgm:presLayoutVars>
      </dgm:prSet>
      <dgm:spPr/>
    </dgm:pt>
    <dgm:pt modelId="{E624960C-E65A-411E-A51A-5D54CA7A84DB}" type="pres">
      <dgm:prSet presAssocID="{7E086758-5C10-446B-A825-D4AF91F1DD87}" presName="compNode" presStyleCnt="0"/>
      <dgm:spPr/>
    </dgm:pt>
    <dgm:pt modelId="{26E9A84C-419C-4C8C-A7B4-2D1D9CB2B1BF}" type="pres">
      <dgm:prSet presAssocID="{7E086758-5C10-446B-A825-D4AF91F1DD87}" presName="bgRect" presStyleLbl="bgShp" presStyleIdx="0" presStyleCnt="2"/>
      <dgm:spPr/>
    </dgm:pt>
    <dgm:pt modelId="{FC7D018E-6EA0-45F9-A716-839E654E517A}" type="pres">
      <dgm:prSet presAssocID="{7E086758-5C10-446B-A825-D4AF91F1DD8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75B9C01-6723-4D79-B25B-09505E03996C}" type="pres">
      <dgm:prSet presAssocID="{7E086758-5C10-446B-A825-D4AF91F1DD87}" presName="spaceRect" presStyleCnt="0"/>
      <dgm:spPr/>
    </dgm:pt>
    <dgm:pt modelId="{F5478155-42D2-4B8F-BF65-7F5535336EAA}" type="pres">
      <dgm:prSet presAssocID="{7E086758-5C10-446B-A825-D4AF91F1DD87}" presName="parTx" presStyleLbl="revTx" presStyleIdx="0" presStyleCnt="2">
        <dgm:presLayoutVars>
          <dgm:chMax val="0"/>
          <dgm:chPref val="0"/>
        </dgm:presLayoutVars>
      </dgm:prSet>
      <dgm:spPr/>
    </dgm:pt>
    <dgm:pt modelId="{5AC02869-1E5B-4DB8-8468-DADF02ABAC75}" type="pres">
      <dgm:prSet presAssocID="{54C148B6-F4C6-462F-B27D-1D9423284F64}" presName="sibTrans" presStyleCnt="0"/>
      <dgm:spPr/>
    </dgm:pt>
    <dgm:pt modelId="{EA40AF0A-FE34-4CD3-9DCD-52A4B87CE633}" type="pres">
      <dgm:prSet presAssocID="{BB7996F8-7206-467D-9078-7B542628A635}" presName="compNode" presStyleCnt="0"/>
      <dgm:spPr/>
    </dgm:pt>
    <dgm:pt modelId="{CDFDB987-6C9A-47BB-BBFA-349FB7468A35}" type="pres">
      <dgm:prSet presAssocID="{BB7996F8-7206-467D-9078-7B542628A635}" presName="bgRect" presStyleLbl="bgShp" presStyleIdx="1" presStyleCnt="2"/>
      <dgm:spPr/>
    </dgm:pt>
    <dgm:pt modelId="{B44A8CCD-0FB7-4DF1-B1A0-A40A55BE0E8B}" type="pres">
      <dgm:prSet presAssocID="{BB7996F8-7206-467D-9078-7B542628A63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527D848-9AE8-44B0-B836-B18E2EF21B3C}" type="pres">
      <dgm:prSet presAssocID="{BB7996F8-7206-467D-9078-7B542628A635}" presName="spaceRect" presStyleCnt="0"/>
      <dgm:spPr/>
    </dgm:pt>
    <dgm:pt modelId="{99D5A6CA-0F8E-451A-BE0D-7AB83D0148E4}" type="pres">
      <dgm:prSet presAssocID="{BB7996F8-7206-467D-9078-7B542628A63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88A2F0D-E5A8-407C-BCDA-B7BD1DD30405}" type="presOf" srcId="{F1A5ED91-A3E5-42BA-92A4-DD55DE0F61EC}" destId="{E25435D0-6764-48B8-B5EB-91D844D366E0}" srcOrd="0" destOrd="0" presId="urn:microsoft.com/office/officeart/2018/2/layout/IconVerticalSolidList"/>
    <dgm:cxn modelId="{7642A83A-1595-448F-A1CD-2E7F982DD83D}" type="presOf" srcId="{BB7996F8-7206-467D-9078-7B542628A635}" destId="{99D5A6CA-0F8E-451A-BE0D-7AB83D0148E4}" srcOrd="0" destOrd="0" presId="urn:microsoft.com/office/officeart/2018/2/layout/IconVerticalSolidList"/>
    <dgm:cxn modelId="{E67A789D-C62F-49E1-A9F7-6C0B1C28F98E}" srcId="{F1A5ED91-A3E5-42BA-92A4-DD55DE0F61EC}" destId="{BB7996F8-7206-467D-9078-7B542628A635}" srcOrd="1" destOrd="0" parTransId="{EED18D52-B607-4CCA-AF84-F6363AA13868}" sibTransId="{A08008ED-385D-4171-854F-7BB96BD22323}"/>
    <dgm:cxn modelId="{8EC7F3BA-1B58-4EE4-8317-6EFFCAEF3293}" type="presOf" srcId="{7E086758-5C10-446B-A825-D4AF91F1DD87}" destId="{F5478155-42D2-4B8F-BF65-7F5535336EAA}" srcOrd="0" destOrd="0" presId="urn:microsoft.com/office/officeart/2018/2/layout/IconVerticalSolidList"/>
    <dgm:cxn modelId="{5057FCD2-AEEB-4F65-8D34-D9642563C461}" srcId="{F1A5ED91-A3E5-42BA-92A4-DD55DE0F61EC}" destId="{7E086758-5C10-446B-A825-D4AF91F1DD87}" srcOrd="0" destOrd="0" parTransId="{CEACEA3E-85AD-4C02-87DB-3241702FADA1}" sibTransId="{54C148B6-F4C6-462F-B27D-1D9423284F64}"/>
    <dgm:cxn modelId="{D1B8852B-4657-4396-8E76-38FFA0C6BEE6}" type="presParOf" srcId="{E25435D0-6764-48B8-B5EB-91D844D366E0}" destId="{E624960C-E65A-411E-A51A-5D54CA7A84DB}" srcOrd="0" destOrd="0" presId="urn:microsoft.com/office/officeart/2018/2/layout/IconVerticalSolidList"/>
    <dgm:cxn modelId="{DA472B97-DF7F-4718-ABA6-274E9298E3C4}" type="presParOf" srcId="{E624960C-E65A-411E-A51A-5D54CA7A84DB}" destId="{26E9A84C-419C-4C8C-A7B4-2D1D9CB2B1BF}" srcOrd="0" destOrd="0" presId="urn:microsoft.com/office/officeart/2018/2/layout/IconVerticalSolidList"/>
    <dgm:cxn modelId="{FA5398BF-519B-4407-8ECA-5A877397E737}" type="presParOf" srcId="{E624960C-E65A-411E-A51A-5D54CA7A84DB}" destId="{FC7D018E-6EA0-45F9-A716-839E654E517A}" srcOrd="1" destOrd="0" presId="urn:microsoft.com/office/officeart/2018/2/layout/IconVerticalSolidList"/>
    <dgm:cxn modelId="{E25E5265-DCE7-4B98-ACA7-34A9C8F522C3}" type="presParOf" srcId="{E624960C-E65A-411E-A51A-5D54CA7A84DB}" destId="{B75B9C01-6723-4D79-B25B-09505E03996C}" srcOrd="2" destOrd="0" presId="urn:microsoft.com/office/officeart/2018/2/layout/IconVerticalSolidList"/>
    <dgm:cxn modelId="{E01BD6BC-79A5-4474-93C5-8B7D0C6646EB}" type="presParOf" srcId="{E624960C-E65A-411E-A51A-5D54CA7A84DB}" destId="{F5478155-42D2-4B8F-BF65-7F5535336EAA}" srcOrd="3" destOrd="0" presId="urn:microsoft.com/office/officeart/2018/2/layout/IconVerticalSolidList"/>
    <dgm:cxn modelId="{35FC5FBA-7DFF-4287-A3DE-377D426FED26}" type="presParOf" srcId="{E25435D0-6764-48B8-B5EB-91D844D366E0}" destId="{5AC02869-1E5B-4DB8-8468-DADF02ABAC75}" srcOrd="1" destOrd="0" presId="urn:microsoft.com/office/officeart/2018/2/layout/IconVerticalSolidList"/>
    <dgm:cxn modelId="{F0D458C4-45E3-4915-BBC8-A9833DF1F9F5}" type="presParOf" srcId="{E25435D0-6764-48B8-B5EB-91D844D366E0}" destId="{EA40AF0A-FE34-4CD3-9DCD-52A4B87CE633}" srcOrd="2" destOrd="0" presId="urn:microsoft.com/office/officeart/2018/2/layout/IconVerticalSolidList"/>
    <dgm:cxn modelId="{FBA00A44-D31C-490E-A2EA-78A54A301018}" type="presParOf" srcId="{EA40AF0A-FE34-4CD3-9DCD-52A4B87CE633}" destId="{CDFDB987-6C9A-47BB-BBFA-349FB7468A35}" srcOrd="0" destOrd="0" presId="urn:microsoft.com/office/officeart/2018/2/layout/IconVerticalSolidList"/>
    <dgm:cxn modelId="{9CEBDD3F-BBF0-4819-B7CF-9BD15261B0F4}" type="presParOf" srcId="{EA40AF0A-FE34-4CD3-9DCD-52A4B87CE633}" destId="{B44A8CCD-0FB7-4DF1-B1A0-A40A55BE0E8B}" srcOrd="1" destOrd="0" presId="urn:microsoft.com/office/officeart/2018/2/layout/IconVerticalSolidList"/>
    <dgm:cxn modelId="{B79029A1-E20E-4343-8C7A-3B88D050B10E}" type="presParOf" srcId="{EA40AF0A-FE34-4CD3-9DCD-52A4B87CE633}" destId="{A527D848-9AE8-44B0-B836-B18E2EF21B3C}" srcOrd="2" destOrd="0" presId="urn:microsoft.com/office/officeart/2018/2/layout/IconVerticalSolidList"/>
    <dgm:cxn modelId="{68C14942-2AA0-4B0E-8A4D-F637710B5DB0}" type="presParOf" srcId="{EA40AF0A-FE34-4CD3-9DCD-52A4B87CE633}" destId="{99D5A6CA-0F8E-451A-BE0D-7AB83D0148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110794-5025-4AAF-A23F-8750A276175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3B31AEE8-3F86-4E3D-BE49-04EFD05DD78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00B05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rPr>
            <a:t>Result</a:t>
          </a:r>
        </a:p>
      </dgm:t>
    </dgm:pt>
    <dgm:pt modelId="{0BA14477-A3F9-4C50-BC59-5B04615779FE}" type="parTrans" cxnId="{6A975C9A-F544-4884-82B7-7C8F4BA4715E}">
      <dgm:prSet/>
      <dgm:spPr/>
      <dgm:t>
        <a:bodyPr/>
        <a:lstStyle/>
        <a:p>
          <a:endParaRPr lang="en-US"/>
        </a:p>
      </dgm:t>
    </dgm:pt>
    <dgm:pt modelId="{7BE78E53-ABE5-442D-9564-4C6B41D599CD}" type="sibTrans" cxnId="{6A975C9A-F544-4884-82B7-7C8F4BA4715E}">
      <dgm:prSet/>
      <dgm:spPr/>
      <dgm:t>
        <a:bodyPr/>
        <a:lstStyle/>
        <a:p>
          <a:endParaRPr lang="en-US"/>
        </a:p>
      </dgm:t>
    </dgm:pt>
    <dgm:pt modelId="{D7187455-A6CA-4B6C-87CF-90A8F4C1F87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00B05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rPr>
            <a:t>League</a:t>
          </a:r>
        </a:p>
      </dgm:t>
    </dgm:pt>
    <dgm:pt modelId="{8C2FEE20-2138-40CB-94BD-CD345F63CA10}" type="parTrans" cxnId="{84C46D69-DC08-4D1A-A894-9DDD2A714671}">
      <dgm:prSet/>
      <dgm:spPr/>
      <dgm:t>
        <a:bodyPr/>
        <a:lstStyle/>
        <a:p>
          <a:endParaRPr lang="en-US"/>
        </a:p>
      </dgm:t>
    </dgm:pt>
    <dgm:pt modelId="{F58B2BB7-85A0-456B-9BE7-C2E374747FE0}" type="sibTrans" cxnId="{84C46D69-DC08-4D1A-A894-9DDD2A714671}">
      <dgm:prSet/>
      <dgm:spPr/>
      <dgm:t>
        <a:bodyPr/>
        <a:lstStyle/>
        <a:p>
          <a:endParaRPr lang="en-US"/>
        </a:p>
      </dgm:t>
    </dgm:pt>
    <dgm:pt modelId="{D004AE3A-D681-426E-8689-5A064DC22C9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00B05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rPr>
            <a:t>Table</a:t>
          </a:r>
        </a:p>
      </dgm:t>
    </dgm:pt>
    <dgm:pt modelId="{B6ED22CD-8F8B-40F8-81F4-00AC486D60D5}" type="parTrans" cxnId="{5993DEFE-FCAA-419B-AB32-5B1D552CD77D}">
      <dgm:prSet/>
      <dgm:spPr/>
      <dgm:t>
        <a:bodyPr/>
        <a:lstStyle/>
        <a:p>
          <a:endParaRPr lang="en-US"/>
        </a:p>
      </dgm:t>
    </dgm:pt>
    <dgm:pt modelId="{4D3D6251-CC98-4B8C-A236-156B21471CAF}" type="sibTrans" cxnId="{5993DEFE-FCAA-419B-AB32-5B1D552CD77D}">
      <dgm:prSet/>
      <dgm:spPr/>
      <dgm:t>
        <a:bodyPr/>
        <a:lstStyle/>
        <a:p>
          <a:endParaRPr lang="en-US"/>
        </a:p>
      </dgm:t>
    </dgm:pt>
    <dgm:pt modelId="{EF97B93B-0B11-4971-BE4D-621E0A6B9AE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rgbClr val="00B05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rPr>
            <a:t>player</a:t>
          </a:r>
        </a:p>
      </dgm:t>
    </dgm:pt>
    <dgm:pt modelId="{FD416A27-FAF8-4969-BA4B-A710E6F2656D}" type="parTrans" cxnId="{9D807FAA-F758-464B-A0DE-56C9564D8B67}">
      <dgm:prSet/>
      <dgm:spPr/>
      <dgm:t>
        <a:bodyPr/>
        <a:lstStyle/>
        <a:p>
          <a:endParaRPr lang="en-US"/>
        </a:p>
      </dgm:t>
    </dgm:pt>
    <dgm:pt modelId="{447816C4-26AF-4800-B842-401783CA2A48}" type="sibTrans" cxnId="{9D807FAA-F758-464B-A0DE-56C9564D8B67}">
      <dgm:prSet/>
      <dgm:spPr/>
      <dgm:t>
        <a:bodyPr/>
        <a:lstStyle/>
        <a:p>
          <a:endParaRPr lang="en-US"/>
        </a:p>
      </dgm:t>
    </dgm:pt>
    <dgm:pt modelId="{78201130-8AD7-495F-80CE-260182F3A39D}" type="pres">
      <dgm:prSet presAssocID="{74110794-5025-4AAF-A23F-8750A276175A}" presName="root" presStyleCnt="0">
        <dgm:presLayoutVars>
          <dgm:dir/>
          <dgm:resizeHandles val="exact"/>
        </dgm:presLayoutVars>
      </dgm:prSet>
      <dgm:spPr/>
    </dgm:pt>
    <dgm:pt modelId="{CDE5DBF0-740F-404D-8F68-974940A333AA}" type="pres">
      <dgm:prSet presAssocID="{3B31AEE8-3F86-4E3D-BE49-04EFD05DD78B}" presName="compNode" presStyleCnt="0"/>
      <dgm:spPr/>
    </dgm:pt>
    <dgm:pt modelId="{191B5E9C-246B-4489-8B50-4E51661B1796}" type="pres">
      <dgm:prSet presAssocID="{3B31AEE8-3F86-4E3D-BE49-04EFD05DD78B}" presName="iconBgRect" presStyleLbl="bgShp" presStyleIdx="0" presStyleCnt="4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prstGeom prst="round2DiagRect">
          <a:avLst>
            <a:gd name="adj1" fmla="val 29727"/>
            <a:gd name="adj2" fmla="val 0"/>
          </a:avLst>
        </a:prstGeom>
      </dgm:spPr>
    </dgm:pt>
    <dgm:pt modelId="{373C50CF-76FC-4968-B9E1-CDB58EF344DE}" type="pres">
      <dgm:prSet presAssocID="{3B31AEE8-3F86-4E3D-BE49-04EFD05DD78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E9F8DDBD-8C5B-43BC-815F-7F40F8938D1A}" type="pres">
      <dgm:prSet presAssocID="{3B31AEE8-3F86-4E3D-BE49-04EFD05DD78B}" presName="spaceRect" presStyleCnt="0"/>
      <dgm:spPr/>
    </dgm:pt>
    <dgm:pt modelId="{D632C2E1-BE14-42FA-8190-DA747D84CE6A}" type="pres">
      <dgm:prSet presAssocID="{3B31AEE8-3F86-4E3D-BE49-04EFD05DD78B}" presName="textRect" presStyleLbl="revTx" presStyleIdx="0" presStyleCnt="4">
        <dgm:presLayoutVars>
          <dgm:chMax val="1"/>
          <dgm:chPref val="1"/>
        </dgm:presLayoutVars>
      </dgm:prSet>
      <dgm:spPr/>
    </dgm:pt>
    <dgm:pt modelId="{6E86F34F-4481-425D-8DD6-EBC79CE86A5A}" type="pres">
      <dgm:prSet presAssocID="{7BE78E53-ABE5-442D-9564-4C6B41D599CD}" presName="sibTrans" presStyleCnt="0"/>
      <dgm:spPr/>
    </dgm:pt>
    <dgm:pt modelId="{C2D993FD-DEFA-43B8-830A-C32222FD5010}" type="pres">
      <dgm:prSet presAssocID="{D7187455-A6CA-4B6C-87CF-90A8F4C1F879}" presName="compNode" presStyleCnt="0"/>
      <dgm:spPr/>
    </dgm:pt>
    <dgm:pt modelId="{288AD8AC-9602-46B9-A1A5-A7E2C722293C}" type="pres">
      <dgm:prSet presAssocID="{D7187455-A6CA-4B6C-87CF-90A8F4C1F879}" presName="iconBgRect" presStyleLbl="bgShp" presStyleIdx="1" presStyleCnt="4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prstGeom prst="round2DiagRect">
          <a:avLst>
            <a:gd name="adj1" fmla="val 29727"/>
            <a:gd name="adj2" fmla="val 0"/>
          </a:avLst>
        </a:prstGeom>
      </dgm:spPr>
    </dgm:pt>
    <dgm:pt modelId="{134E2F25-1400-4E81-96AB-69F752CDBDF8}" type="pres">
      <dgm:prSet presAssocID="{D7187455-A6CA-4B6C-87CF-90A8F4C1F8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 ball with solid fill"/>
        </a:ext>
      </dgm:extLst>
    </dgm:pt>
    <dgm:pt modelId="{3E0BBF11-DED9-407E-8998-F6D73238E80A}" type="pres">
      <dgm:prSet presAssocID="{D7187455-A6CA-4B6C-87CF-90A8F4C1F879}" presName="spaceRect" presStyleCnt="0"/>
      <dgm:spPr/>
    </dgm:pt>
    <dgm:pt modelId="{A10D20B7-E1B2-4C9E-B208-D06947D4E588}" type="pres">
      <dgm:prSet presAssocID="{D7187455-A6CA-4B6C-87CF-90A8F4C1F879}" presName="textRect" presStyleLbl="revTx" presStyleIdx="1" presStyleCnt="4">
        <dgm:presLayoutVars>
          <dgm:chMax val="1"/>
          <dgm:chPref val="1"/>
        </dgm:presLayoutVars>
      </dgm:prSet>
      <dgm:spPr/>
    </dgm:pt>
    <dgm:pt modelId="{397215B1-DD4E-4E99-BE94-2711A9267E04}" type="pres">
      <dgm:prSet presAssocID="{F58B2BB7-85A0-456B-9BE7-C2E374747FE0}" presName="sibTrans" presStyleCnt="0"/>
      <dgm:spPr/>
    </dgm:pt>
    <dgm:pt modelId="{50E90664-13F2-4C59-AA11-9DA480E2EA55}" type="pres">
      <dgm:prSet presAssocID="{D004AE3A-D681-426E-8689-5A064DC22C97}" presName="compNode" presStyleCnt="0"/>
      <dgm:spPr/>
    </dgm:pt>
    <dgm:pt modelId="{232B6DC3-AD08-4268-AF78-F71BE95D8258}" type="pres">
      <dgm:prSet presAssocID="{D004AE3A-D681-426E-8689-5A064DC22C97}" presName="iconBgRect" presStyleLbl="bgShp" presStyleIdx="2" presStyleCnt="4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prstGeom prst="round2DiagRect">
          <a:avLst>
            <a:gd name="adj1" fmla="val 29727"/>
            <a:gd name="adj2" fmla="val 0"/>
          </a:avLst>
        </a:prstGeom>
      </dgm:spPr>
    </dgm:pt>
    <dgm:pt modelId="{A61AEF9B-6FDF-4F2A-B8C7-CF5BE6A3798A}" type="pres">
      <dgm:prSet presAssocID="{D004AE3A-D681-426E-8689-5A064DC22C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B0B532EA-61CF-490A-9FA8-8A25A0C85136}" type="pres">
      <dgm:prSet presAssocID="{D004AE3A-D681-426E-8689-5A064DC22C97}" presName="spaceRect" presStyleCnt="0"/>
      <dgm:spPr/>
    </dgm:pt>
    <dgm:pt modelId="{C8F1345A-844D-4217-A885-7F157348B51D}" type="pres">
      <dgm:prSet presAssocID="{D004AE3A-D681-426E-8689-5A064DC22C97}" presName="textRect" presStyleLbl="revTx" presStyleIdx="2" presStyleCnt="4">
        <dgm:presLayoutVars>
          <dgm:chMax val="1"/>
          <dgm:chPref val="1"/>
        </dgm:presLayoutVars>
      </dgm:prSet>
      <dgm:spPr/>
    </dgm:pt>
    <dgm:pt modelId="{E1A36C7D-7D32-4898-965F-CF2752BFBCC4}" type="pres">
      <dgm:prSet presAssocID="{4D3D6251-CC98-4B8C-A236-156B21471CAF}" presName="sibTrans" presStyleCnt="0"/>
      <dgm:spPr/>
    </dgm:pt>
    <dgm:pt modelId="{20A32B74-5CA2-4E6E-A15F-7403A8BEA718}" type="pres">
      <dgm:prSet presAssocID="{EF97B93B-0B11-4971-BE4D-621E0A6B9AED}" presName="compNode" presStyleCnt="0"/>
      <dgm:spPr/>
    </dgm:pt>
    <dgm:pt modelId="{6A14E04B-EBF8-40FE-92F1-BB49AAA5503D}" type="pres">
      <dgm:prSet presAssocID="{EF97B93B-0B11-4971-BE4D-621E0A6B9AED}" presName="iconBgRect" presStyleLbl="bgShp" presStyleIdx="3" presStyleCnt="4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prstGeom prst="round2DiagRect">
          <a:avLst>
            <a:gd name="adj1" fmla="val 29727"/>
            <a:gd name="adj2" fmla="val 0"/>
          </a:avLst>
        </a:prstGeom>
      </dgm:spPr>
    </dgm:pt>
    <dgm:pt modelId="{F2DFC046-8818-4464-8DB1-3B986F5B3D81}" type="pres">
      <dgm:prSet presAssocID="{EF97B93B-0B11-4971-BE4D-621E0A6B9A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 with solid fill"/>
        </a:ext>
      </dgm:extLst>
    </dgm:pt>
    <dgm:pt modelId="{6F4761DF-F8D1-439F-8B67-AD2292DD681E}" type="pres">
      <dgm:prSet presAssocID="{EF97B93B-0B11-4971-BE4D-621E0A6B9AED}" presName="spaceRect" presStyleCnt="0"/>
      <dgm:spPr/>
    </dgm:pt>
    <dgm:pt modelId="{B4CC1F5E-5DFC-473C-88FE-1D9FDBB09979}" type="pres">
      <dgm:prSet presAssocID="{EF97B93B-0B11-4971-BE4D-621E0A6B9A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F3AF2E-8104-49E1-A6D9-84170A6F5C17}" type="presOf" srcId="{3B31AEE8-3F86-4E3D-BE49-04EFD05DD78B}" destId="{D632C2E1-BE14-42FA-8190-DA747D84CE6A}" srcOrd="0" destOrd="0" presId="urn:microsoft.com/office/officeart/2018/5/layout/IconLeafLabelList"/>
    <dgm:cxn modelId="{B3974B3F-2121-433E-8BC2-80D5CA604545}" type="presOf" srcId="{EF97B93B-0B11-4971-BE4D-621E0A6B9AED}" destId="{B4CC1F5E-5DFC-473C-88FE-1D9FDBB09979}" srcOrd="0" destOrd="0" presId="urn:microsoft.com/office/officeart/2018/5/layout/IconLeafLabelList"/>
    <dgm:cxn modelId="{5B0B1A61-95A0-4CB3-93CE-62E97DF9E110}" type="presOf" srcId="{74110794-5025-4AAF-A23F-8750A276175A}" destId="{78201130-8AD7-495F-80CE-260182F3A39D}" srcOrd="0" destOrd="0" presId="urn:microsoft.com/office/officeart/2018/5/layout/IconLeafLabelList"/>
    <dgm:cxn modelId="{952D2145-D2AA-413E-BFAD-8387E051B5AE}" type="presOf" srcId="{D004AE3A-D681-426E-8689-5A064DC22C97}" destId="{C8F1345A-844D-4217-A885-7F157348B51D}" srcOrd="0" destOrd="0" presId="urn:microsoft.com/office/officeart/2018/5/layout/IconLeafLabelList"/>
    <dgm:cxn modelId="{84C46D69-DC08-4D1A-A894-9DDD2A714671}" srcId="{74110794-5025-4AAF-A23F-8750A276175A}" destId="{D7187455-A6CA-4B6C-87CF-90A8F4C1F879}" srcOrd="1" destOrd="0" parTransId="{8C2FEE20-2138-40CB-94BD-CD345F63CA10}" sibTransId="{F58B2BB7-85A0-456B-9BE7-C2E374747FE0}"/>
    <dgm:cxn modelId="{6A975C9A-F544-4884-82B7-7C8F4BA4715E}" srcId="{74110794-5025-4AAF-A23F-8750A276175A}" destId="{3B31AEE8-3F86-4E3D-BE49-04EFD05DD78B}" srcOrd="0" destOrd="0" parTransId="{0BA14477-A3F9-4C50-BC59-5B04615779FE}" sibTransId="{7BE78E53-ABE5-442D-9564-4C6B41D599CD}"/>
    <dgm:cxn modelId="{BD1B679C-9D28-4D69-8561-BD57351FAE7B}" type="presOf" srcId="{D7187455-A6CA-4B6C-87CF-90A8F4C1F879}" destId="{A10D20B7-E1B2-4C9E-B208-D06947D4E588}" srcOrd="0" destOrd="0" presId="urn:microsoft.com/office/officeart/2018/5/layout/IconLeafLabelList"/>
    <dgm:cxn modelId="{9D807FAA-F758-464B-A0DE-56C9564D8B67}" srcId="{74110794-5025-4AAF-A23F-8750A276175A}" destId="{EF97B93B-0B11-4971-BE4D-621E0A6B9AED}" srcOrd="3" destOrd="0" parTransId="{FD416A27-FAF8-4969-BA4B-A710E6F2656D}" sibTransId="{447816C4-26AF-4800-B842-401783CA2A48}"/>
    <dgm:cxn modelId="{5993DEFE-FCAA-419B-AB32-5B1D552CD77D}" srcId="{74110794-5025-4AAF-A23F-8750A276175A}" destId="{D004AE3A-D681-426E-8689-5A064DC22C97}" srcOrd="2" destOrd="0" parTransId="{B6ED22CD-8F8B-40F8-81F4-00AC486D60D5}" sibTransId="{4D3D6251-CC98-4B8C-A236-156B21471CAF}"/>
    <dgm:cxn modelId="{B20CB695-637D-4D39-85A0-4DDF9BAF040B}" type="presParOf" srcId="{78201130-8AD7-495F-80CE-260182F3A39D}" destId="{CDE5DBF0-740F-404D-8F68-974940A333AA}" srcOrd="0" destOrd="0" presId="urn:microsoft.com/office/officeart/2018/5/layout/IconLeafLabelList"/>
    <dgm:cxn modelId="{F9FBB729-4904-477A-A9CE-23D223BA5B6E}" type="presParOf" srcId="{CDE5DBF0-740F-404D-8F68-974940A333AA}" destId="{191B5E9C-246B-4489-8B50-4E51661B1796}" srcOrd="0" destOrd="0" presId="urn:microsoft.com/office/officeart/2018/5/layout/IconLeafLabelList"/>
    <dgm:cxn modelId="{0963D6F1-217D-4E56-A6A9-7DF049F2078F}" type="presParOf" srcId="{CDE5DBF0-740F-404D-8F68-974940A333AA}" destId="{373C50CF-76FC-4968-B9E1-CDB58EF344DE}" srcOrd="1" destOrd="0" presId="urn:microsoft.com/office/officeart/2018/5/layout/IconLeafLabelList"/>
    <dgm:cxn modelId="{C82EEF12-AFE1-45E1-B209-E1ED2851268E}" type="presParOf" srcId="{CDE5DBF0-740F-404D-8F68-974940A333AA}" destId="{E9F8DDBD-8C5B-43BC-815F-7F40F8938D1A}" srcOrd="2" destOrd="0" presId="urn:microsoft.com/office/officeart/2018/5/layout/IconLeafLabelList"/>
    <dgm:cxn modelId="{1EED72A6-14F9-4539-89C6-9473F1C5EAE8}" type="presParOf" srcId="{CDE5DBF0-740F-404D-8F68-974940A333AA}" destId="{D632C2E1-BE14-42FA-8190-DA747D84CE6A}" srcOrd="3" destOrd="0" presId="urn:microsoft.com/office/officeart/2018/5/layout/IconLeafLabelList"/>
    <dgm:cxn modelId="{8F0CD0F2-69FD-4ABE-9E68-013A30E98106}" type="presParOf" srcId="{78201130-8AD7-495F-80CE-260182F3A39D}" destId="{6E86F34F-4481-425D-8DD6-EBC79CE86A5A}" srcOrd="1" destOrd="0" presId="urn:microsoft.com/office/officeart/2018/5/layout/IconLeafLabelList"/>
    <dgm:cxn modelId="{1DDED99E-CD85-49FF-BCD3-A22CD159DB5E}" type="presParOf" srcId="{78201130-8AD7-495F-80CE-260182F3A39D}" destId="{C2D993FD-DEFA-43B8-830A-C32222FD5010}" srcOrd="2" destOrd="0" presId="urn:microsoft.com/office/officeart/2018/5/layout/IconLeafLabelList"/>
    <dgm:cxn modelId="{BAEC2A3B-3C3D-4B75-AB08-1AA68F709140}" type="presParOf" srcId="{C2D993FD-DEFA-43B8-830A-C32222FD5010}" destId="{288AD8AC-9602-46B9-A1A5-A7E2C722293C}" srcOrd="0" destOrd="0" presId="urn:microsoft.com/office/officeart/2018/5/layout/IconLeafLabelList"/>
    <dgm:cxn modelId="{EEBDC5ED-66EA-4310-BD85-87F527466C25}" type="presParOf" srcId="{C2D993FD-DEFA-43B8-830A-C32222FD5010}" destId="{134E2F25-1400-4E81-96AB-69F752CDBDF8}" srcOrd="1" destOrd="0" presId="urn:microsoft.com/office/officeart/2018/5/layout/IconLeafLabelList"/>
    <dgm:cxn modelId="{55C3BA04-85B9-4C90-A485-E60A78707F74}" type="presParOf" srcId="{C2D993FD-DEFA-43B8-830A-C32222FD5010}" destId="{3E0BBF11-DED9-407E-8998-F6D73238E80A}" srcOrd="2" destOrd="0" presId="urn:microsoft.com/office/officeart/2018/5/layout/IconLeafLabelList"/>
    <dgm:cxn modelId="{013238C1-9FB4-40CB-A056-3B8A3770303B}" type="presParOf" srcId="{C2D993FD-DEFA-43B8-830A-C32222FD5010}" destId="{A10D20B7-E1B2-4C9E-B208-D06947D4E588}" srcOrd="3" destOrd="0" presId="urn:microsoft.com/office/officeart/2018/5/layout/IconLeafLabelList"/>
    <dgm:cxn modelId="{73B73154-6BD4-4EBE-8C13-A63981734D2C}" type="presParOf" srcId="{78201130-8AD7-495F-80CE-260182F3A39D}" destId="{397215B1-DD4E-4E99-BE94-2711A9267E04}" srcOrd="3" destOrd="0" presId="urn:microsoft.com/office/officeart/2018/5/layout/IconLeafLabelList"/>
    <dgm:cxn modelId="{B3CE2D7E-F7B8-4B73-A544-B96C14AEC319}" type="presParOf" srcId="{78201130-8AD7-495F-80CE-260182F3A39D}" destId="{50E90664-13F2-4C59-AA11-9DA480E2EA55}" srcOrd="4" destOrd="0" presId="urn:microsoft.com/office/officeart/2018/5/layout/IconLeafLabelList"/>
    <dgm:cxn modelId="{8072293C-1681-48F6-980C-3B64BE42D8CC}" type="presParOf" srcId="{50E90664-13F2-4C59-AA11-9DA480E2EA55}" destId="{232B6DC3-AD08-4268-AF78-F71BE95D8258}" srcOrd="0" destOrd="0" presId="urn:microsoft.com/office/officeart/2018/5/layout/IconLeafLabelList"/>
    <dgm:cxn modelId="{527ECED3-36D2-4B1D-909B-F593B0490B59}" type="presParOf" srcId="{50E90664-13F2-4C59-AA11-9DA480E2EA55}" destId="{A61AEF9B-6FDF-4F2A-B8C7-CF5BE6A3798A}" srcOrd="1" destOrd="0" presId="urn:microsoft.com/office/officeart/2018/5/layout/IconLeafLabelList"/>
    <dgm:cxn modelId="{851DF207-DEA3-443B-8EC0-659A328998D5}" type="presParOf" srcId="{50E90664-13F2-4C59-AA11-9DA480E2EA55}" destId="{B0B532EA-61CF-490A-9FA8-8A25A0C85136}" srcOrd="2" destOrd="0" presId="urn:microsoft.com/office/officeart/2018/5/layout/IconLeafLabelList"/>
    <dgm:cxn modelId="{20EF4175-C505-4A4F-AAD3-EB8214BE1922}" type="presParOf" srcId="{50E90664-13F2-4C59-AA11-9DA480E2EA55}" destId="{C8F1345A-844D-4217-A885-7F157348B51D}" srcOrd="3" destOrd="0" presId="urn:microsoft.com/office/officeart/2018/5/layout/IconLeafLabelList"/>
    <dgm:cxn modelId="{4453C17B-8197-44FA-BC3E-6CDD8023DF9C}" type="presParOf" srcId="{78201130-8AD7-495F-80CE-260182F3A39D}" destId="{E1A36C7D-7D32-4898-965F-CF2752BFBCC4}" srcOrd="5" destOrd="0" presId="urn:microsoft.com/office/officeart/2018/5/layout/IconLeafLabelList"/>
    <dgm:cxn modelId="{6B4EA537-BA3F-43BB-AD4F-F560D3F08B6A}" type="presParOf" srcId="{78201130-8AD7-495F-80CE-260182F3A39D}" destId="{20A32B74-5CA2-4E6E-A15F-7403A8BEA718}" srcOrd="6" destOrd="0" presId="urn:microsoft.com/office/officeart/2018/5/layout/IconLeafLabelList"/>
    <dgm:cxn modelId="{FBF56521-580D-4E7C-A9B1-DE3673DE7323}" type="presParOf" srcId="{20A32B74-5CA2-4E6E-A15F-7403A8BEA718}" destId="{6A14E04B-EBF8-40FE-92F1-BB49AAA5503D}" srcOrd="0" destOrd="0" presId="urn:microsoft.com/office/officeart/2018/5/layout/IconLeafLabelList"/>
    <dgm:cxn modelId="{9D5B5A84-27B0-4AC6-B0A6-5D227B7B8825}" type="presParOf" srcId="{20A32B74-5CA2-4E6E-A15F-7403A8BEA718}" destId="{F2DFC046-8818-4464-8DB1-3B986F5B3D81}" srcOrd="1" destOrd="0" presId="urn:microsoft.com/office/officeart/2018/5/layout/IconLeafLabelList"/>
    <dgm:cxn modelId="{8DF26399-7A81-4808-BBEF-D2D96CE06C06}" type="presParOf" srcId="{20A32B74-5CA2-4E6E-A15F-7403A8BEA718}" destId="{6F4761DF-F8D1-439F-8B67-AD2292DD681E}" srcOrd="2" destOrd="0" presId="urn:microsoft.com/office/officeart/2018/5/layout/IconLeafLabelList"/>
    <dgm:cxn modelId="{0D79334D-354D-469B-9687-7C23EDF92C1F}" type="presParOf" srcId="{20A32B74-5CA2-4E6E-A15F-7403A8BEA718}" destId="{B4CC1F5E-5DFC-473C-88FE-1D9FDBB0997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DD2DA-20AC-4B14-B8E2-1958575BE944}">
      <dsp:nvSpPr>
        <dsp:cNvPr id="0" name=""/>
        <dsp:cNvSpPr/>
      </dsp:nvSpPr>
      <dsp:spPr>
        <a:xfrm>
          <a:off x="0" y="18165"/>
          <a:ext cx="6253721" cy="1151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Agency FB" panose="020B0503020202020204" pitchFamily="34" charset="0"/>
            </a:rPr>
            <a:t>ReactJS</a:t>
          </a:r>
        </a:p>
      </dsp:txBody>
      <dsp:txXfrm>
        <a:off x="56201" y="74366"/>
        <a:ext cx="6141319" cy="1038877"/>
      </dsp:txXfrm>
    </dsp:sp>
    <dsp:sp modelId="{F87B5EF7-D7BE-4A60-9270-A53E8BA8A95B}">
      <dsp:nvSpPr>
        <dsp:cNvPr id="0" name=""/>
        <dsp:cNvSpPr/>
      </dsp:nvSpPr>
      <dsp:spPr>
        <a:xfrm>
          <a:off x="0" y="1307685"/>
          <a:ext cx="6253721" cy="115127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Agency FB" panose="020B0503020202020204" pitchFamily="34" charset="0"/>
            </a:rPr>
            <a:t>CSS</a:t>
          </a:r>
        </a:p>
      </dsp:txBody>
      <dsp:txXfrm>
        <a:off x="56201" y="1363886"/>
        <a:ext cx="6141319" cy="1038877"/>
      </dsp:txXfrm>
    </dsp:sp>
    <dsp:sp modelId="{B7606BAA-39CC-4020-AB35-CDEF4A4BF070}">
      <dsp:nvSpPr>
        <dsp:cNvPr id="0" name=""/>
        <dsp:cNvSpPr/>
      </dsp:nvSpPr>
      <dsp:spPr>
        <a:xfrm>
          <a:off x="0" y="2597205"/>
          <a:ext cx="6253721" cy="115127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>
              <a:latin typeface="Agency FB" panose="020B0503020202020204" pitchFamily="34" charset="0"/>
            </a:rPr>
            <a:t>BootStrap</a:t>
          </a:r>
          <a:endParaRPr lang="en-US" sz="4800" kern="1200" dirty="0">
            <a:latin typeface="Agency FB" panose="020B0503020202020204" pitchFamily="34" charset="0"/>
          </a:endParaRPr>
        </a:p>
      </dsp:txBody>
      <dsp:txXfrm>
        <a:off x="56201" y="2653406"/>
        <a:ext cx="6141319" cy="1038877"/>
      </dsp:txXfrm>
    </dsp:sp>
    <dsp:sp modelId="{983CDA78-932A-4C0F-99BF-1ED2A67763A2}">
      <dsp:nvSpPr>
        <dsp:cNvPr id="0" name=""/>
        <dsp:cNvSpPr/>
      </dsp:nvSpPr>
      <dsp:spPr>
        <a:xfrm>
          <a:off x="0" y="3886724"/>
          <a:ext cx="6253721" cy="11512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 err="1">
              <a:latin typeface="Agency FB" panose="020B0503020202020204" pitchFamily="34" charset="0"/>
            </a:rPr>
            <a:t>RapidAPI</a:t>
          </a:r>
          <a:endParaRPr lang="en-US" sz="4800" kern="1200" dirty="0">
            <a:latin typeface="Agency FB" panose="020B0503020202020204" pitchFamily="34" charset="0"/>
          </a:endParaRPr>
        </a:p>
      </dsp:txBody>
      <dsp:txXfrm>
        <a:off x="56201" y="3942925"/>
        <a:ext cx="6141319" cy="1038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9A84C-419C-4C8C-A7B4-2D1D9CB2B1BF}">
      <dsp:nvSpPr>
        <dsp:cNvPr id="0" name=""/>
        <dsp:cNvSpPr/>
      </dsp:nvSpPr>
      <dsp:spPr>
        <a:xfrm>
          <a:off x="0" y="591384"/>
          <a:ext cx="4977578" cy="10917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D018E-6EA0-45F9-A716-839E654E517A}">
      <dsp:nvSpPr>
        <dsp:cNvPr id="0" name=""/>
        <dsp:cNvSpPr/>
      </dsp:nvSpPr>
      <dsp:spPr>
        <a:xfrm>
          <a:off x="330265" y="837036"/>
          <a:ext cx="600482" cy="6004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78155-42D2-4B8F-BF65-7F5535336EAA}">
      <dsp:nvSpPr>
        <dsp:cNvPr id="0" name=""/>
        <dsp:cNvSpPr/>
      </dsp:nvSpPr>
      <dsp:spPr>
        <a:xfrm>
          <a:off x="1261013" y="591384"/>
          <a:ext cx="3716564" cy="1091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547" tIns="115547" rIns="115547" bIns="1155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gency FB" panose="020B0503020202020204" pitchFamily="34" charset="0"/>
            </a:rPr>
            <a:t>API Marketplace</a:t>
          </a:r>
        </a:p>
      </dsp:txBody>
      <dsp:txXfrm>
        <a:off x="1261013" y="591384"/>
        <a:ext cx="3716564" cy="1091786"/>
      </dsp:txXfrm>
    </dsp:sp>
    <dsp:sp modelId="{CDFDB987-6C9A-47BB-BBFA-349FB7468A35}">
      <dsp:nvSpPr>
        <dsp:cNvPr id="0" name=""/>
        <dsp:cNvSpPr/>
      </dsp:nvSpPr>
      <dsp:spPr>
        <a:xfrm>
          <a:off x="0" y="1956117"/>
          <a:ext cx="4977578" cy="10917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A8CCD-0FB7-4DF1-B1A0-A40A55BE0E8B}">
      <dsp:nvSpPr>
        <dsp:cNvPr id="0" name=""/>
        <dsp:cNvSpPr/>
      </dsp:nvSpPr>
      <dsp:spPr>
        <a:xfrm>
          <a:off x="330265" y="2201769"/>
          <a:ext cx="600482" cy="6004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5A6CA-0F8E-451A-BE0D-7AB83D0148E4}">
      <dsp:nvSpPr>
        <dsp:cNvPr id="0" name=""/>
        <dsp:cNvSpPr/>
      </dsp:nvSpPr>
      <dsp:spPr>
        <a:xfrm>
          <a:off x="1261013" y="1956117"/>
          <a:ext cx="3716564" cy="1091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547" tIns="115547" rIns="115547" bIns="1155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gency FB" panose="020B0503020202020204" pitchFamily="34" charset="0"/>
            </a:rPr>
            <a:t>API Management</a:t>
          </a:r>
        </a:p>
      </dsp:txBody>
      <dsp:txXfrm>
        <a:off x="1261013" y="1956117"/>
        <a:ext cx="3716564" cy="10917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B5E9C-246B-4489-8B50-4E51661B1796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373C50CF-76FC-4968-B9E1-CDB58EF344DE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2C2E1-BE14-42FA-8190-DA747D84CE6A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1" kern="1200" dirty="0">
              <a:solidFill>
                <a:srgbClr val="00B05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rPr>
            <a:t>Result</a:t>
          </a:r>
        </a:p>
      </dsp:txBody>
      <dsp:txXfrm>
        <a:off x="569079" y="2644614"/>
        <a:ext cx="2072362" cy="720000"/>
      </dsp:txXfrm>
    </dsp:sp>
    <dsp:sp modelId="{288AD8AC-9602-46B9-A1A5-A7E2C722293C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134E2F25-1400-4E81-96AB-69F752CDBDF8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D20B7-E1B2-4C9E-B208-D06947D4E588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1" kern="1200" dirty="0">
              <a:solidFill>
                <a:srgbClr val="00B05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rPr>
            <a:t>League</a:t>
          </a:r>
        </a:p>
      </dsp:txBody>
      <dsp:txXfrm>
        <a:off x="3004105" y="2644614"/>
        <a:ext cx="2072362" cy="720000"/>
      </dsp:txXfrm>
    </dsp:sp>
    <dsp:sp modelId="{232B6DC3-AD08-4268-AF78-F71BE95D8258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A61AEF9B-6FDF-4F2A-B8C7-CF5BE6A3798A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1345A-844D-4217-A885-7F157348B51D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1" kern="1200" dirty="0">
              <a:solidFill>
                <a:srgbClr val="00B05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rPr>
            <a:t>Table</a:t>
          </a:r>
        </a:p>
      </dsp:txBody>
      <dsp:txXfrm>
        <a:off x="5439131" y="2644614"/>
        <a:ext cx="2072362" cy="720000"/>
      </dsp:txXfrm>
    </dsp:sp>
    <dsp:sp modelId="{6A14E04B-EBF8-40FE-92F1-BB49AAA5503D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</dsp:sp>
    <dsp:sp modelId="{F2DFC046-8818-4464-8DB1-3B986F5B3D81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C1F5E-5DFC-473C-88FE-1D9FDBB09979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b="1" kern="1200" dirty="0">
              <a:solidFill>
                <a:srgbClr val="00B05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Agency FB" panose="020B0503020202020204" pitchFamily="34" charset="0"/>
            </a:rPr>
            <a:t>player</a:t>
          </a:r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FB61-0D8B-7EC9-A76C-713099D03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F1C5D-680C-D84E-C0A6-B5BA7406D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9E5F1-0E76-DE11-C7BD-2F2057128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AE726-04A7-0555-CE9F-815CA652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1EC21-C536-86D8-152C-7AFC4E30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5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199E-8C0C-EC4C-C1FC-B2D5D4C5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69D09-21E4-71F7-7F08-C98F4304E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A8337-7139-DFDA-2F5C-5FD26938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61B7A-6576-4AFA-112C-0C343F4B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42F29-9A61-85B7-70B5-A7BD6BB7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0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C6FBF5-2000-1485-DB74-B97936782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4C1A8-78A2-E0D8-DF17-E1C4CBCD0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C1304-FA98-F362-A1B1-447FAB3E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C0F4-2294-8E7F-4B3F-36B78D58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4F00A-A025-049E-9E12-43392080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7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4D866-D80C-8500-5FE9-686AF3F5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78E33-44C7-139E-9B97-2195EF5F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DC264-087B-0E73-4216-D5F2A9E8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2A7F2-F6CA-1E66-1ED2-6B0EC935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61CE-11D4-BC96-C454-EFEB3CED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9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982E-8645-D96A-14EA-60338DB2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5BDB5-DA02-77A7-5F28-448A1AF8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9E955-BB22-7ED5-7607-06010A50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D59A4-8A7F-18DF-5C9E-3FAF2114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0692F-4A4D-D687-D36F-BCD31D50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10A0-9FFE-555B-76B2-D6482810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A1898-DB02-5626-95D5-48A783166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25C97-A6A3-69D7-ED91-4AEDC71D8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C3FE2-78C1-2721-88EB-357395F2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C177A-B89E-ABF2-8AF7-E402522C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AC905-7D0B-4B8B-CBFD-6F00E1D8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2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70B3-3DE1-6532-2515-372EF3E2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5E53D-3B42-C01B-A11A-4A20FF3A0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F900C-8331-1C58-DCA4-2CB1D2CA3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C8A65-6F06-9E79-5EF8-BFC42C12C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1E66B-E8DC-5469-D296-1A731D8A3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6D0D42-DC38-7462-6F58-A29AFEA6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DC242-9D45-88A8-D607-34C4DE08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8CDF9-6468-D4E0-16B7-67350209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C4F84-BB11-803F-8900-EDD90DF4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99918-11A4-29DA-447C-A4ACFC18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DFCD4-4166-8BBA-8C2D-2A7AE256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26031-9D12-1BEC-ECA5-FAEA1D4C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34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D913-EBF4-CDAD-75FD-3454F128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B29D0-90DB-4E98-BFDD-62AFB2FE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8637-53D6-C331-F6EF-22F60360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8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FD2B-F3F2-E37B-AA33-BA4F40DB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5DCA4-D389-05FA-BEA6-7F763521D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DFFD5-B4F0-5B3E-05AB-D7EEC8C26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82E96-2653-B9D4-71B8-0B861D10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079CD-274F-3B54-A9EE-F01C20EF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99C6B-E947-A8CB-B30E-E6E650C7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1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CC6F-E9C2-C50B-E810-8D97C985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F357C-89CA-8FB1-F9B1-D023E24AF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A27A2-C7AA-8F86-DF52-7CA42F961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61B63-5482-3380-C023-747315FB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85A5F-E85E-90C4-7267-255F4E29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69F10-D5FE-6946-9EB9-31CCBC702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2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23930-53D4-EA4C-16D3-BD82EF9C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B9CB-8407-6A3C-40CF-5A730E5FA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4BC5E-5F23-9827-015E-C253E672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2D07C-6CF9-4381-A435-BB47639FA8C9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13EAB-10BF-C566-DE0C-8B3D7B718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66E22-5B60-6667-2572-A2E7F0A43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6B26-641D-450B-A48F-9594E6C5A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4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4" name="Rectangle 1083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alDeEPC consortium welcomes new partner BME – QualDeEPC">
            <a:extLst>
              <a:ext uri="{FF2B5EF4-FFF2-40B4-BE49-F238E27FC236}">
                <a16:creationId xmlns:a16="http://schemas.microsoft.com/office/drawing/2014/main" id="{5E6ED0FA-CE62-450A-19FC-FC2E1D4C0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4" r="15997"/>
          <a:stretch/>
        </p:blipFill>
        <p:spPr bwMode="auto">
          <a:xfrm>
            <a:off x="4260221" y="10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ime Blue Lock HD Wallpaper | Background Image">
            <a:extLst>
              <a:ext uri="{FF2B5EF4-FFF2-40B4-BE49-F238E27FC236}">
                <a16:creationId xmlns:a16="http://schemas.microsoft.com/office/drawing/2014/main" id="{B6FF05B3-A626-E277-7D6F-04FA6D9FC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4" r="2" b="13604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86" name="Freeform: Shape 1085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C922A-6A5B-4C19-6C89-25FE764CB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09600"/>
            <a:ext cx="3992700" cy="3877197"/>
          </a:xfrm>
        </p:spPr>
        <p:txBody>
          <a:bodyPr>
            <a:noAutofit/>
          </a:bodyPr>
          <a:lstStyle/>
          <a:p>
            <a:pPr algn="l"/>
            <a:r>
              <a:rPr lang="en-US" sz="9600" b="1" dirty="0">
                <a:latin typeface="Agency FB" panose="020B0503020202020204" pitchFamily="34" charset="0"/>
              </a:rPr>
              <a:t>Football </a:t>
            </a:r>
            <a:br>
              <a:rPr lang="en-US" sz="9600" b="1" dirty="0">
                <a:latin typeface="Agency FB" panose="020B0503020202020204" pitchFamily="34" charset="0"/>
              </a:rPr>
            </a:br>
            <a:r>
              <a:rPr lang="en-US" sz="9600" b="1" dirty="0">
                <a:latin typeface="Agency FB" panose="020B0503020202020204" pitchFamily="34" charset="0"/>
              </a:rPr>
              <a:t>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D456D-01DD-FF61-BA86-175ECC210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38783"/>
            <a:ext cx="4007449" cy="134397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gency FB" panose="020B0503020202020204" pitchFamily="34" charset="0"/>
              </a:rPr>
              <a:t>Name: Mean Diamand</a:t>
            </a:r>
          </a:p>
          <a:p>
            <a:pPr algn="l"/>
            <a:r>
              <a:rPr lang="en-US" dirty="0" err="1">
                <a:latin typeface="Agency FB" panose="020B0503020202020204" pitchFamily="34" charset="0"/>
              </a:rPr>
              <a:t>Neptun</a:t>
            </a:r>
            <a:r>
              <a:rPr lang="en-US" dirty="0">
                <a:latin typeface="Agency FB" panose="020B0503020202020204" pitchFamily="34" charset="0"/>
              </a:rPr>
              <a:t> Code: KSG25Z</a:t>
            </a:r>
          </a:p>
          <a:p>
            <a:pPr algn="l"/>
            <a:r>
              <a:rPr lang="en-US" dirty="0">
                <a:latin typeface="Agency FB" panose="020B0503020202020204" pitchFamily="34" charset="0"/>
              </a:rPr>
              <a:t>Supervisor: Mohammad Saleem</a:t>
            </a:r>
          </a:p>
        </p:txBody>
      </p:sp>
    </p:spTree>
    <p:extLst>
      <p:ext uri="{BB962C8B-B14F-4D97-AF65-F5344CB8AC3E}">
        <p14:creationId xmlns:p14="http://schemas.microsoft.com/office/powerpoint/2010/main" val="78405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A12EBB-5E6D-2551-BF48-5832592FD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66" r="6869" b="-2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36C228-16A9-AAD3-B6CD-85349010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n-US" sz="6600" b="1" dirty="0" err="1">
                <a:solidFill>
                  <a:schemeClr val="tx2"/>
                </a:solidFill>
                <a:latin typeface="Agency FB" panose="020B0503020202020204" pitchFamily="34" charset="0"/>
              </a:rPr>
              <a:t>RapidAPI</a:t>
            </a:r>
            <a:r>
              <a:rPr lang="en-US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837511-6A77-5D17-822F-F3B931839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888499"/>
              </p:ext>
            </p:extLst>
          </p:nvPr>
        </p:nvGraphicFramePr>
        <p:xfrm>
          <a:off x="6090574" y="2415756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260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D83DC-E8EC-DCBA-CE77-A8AB6F3D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756673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Agency FB" panose="020B0503020202020204" pitchFamily="34" charset="0"/>
              </a:rPr>
              <a:t>Methodologies and Design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DF31-420A-5CE0-933F-C84D779F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gency FB" panose="020B0503020202020204" pitchFamily="34" charset="0"/>
              </a:rPr>
              <a:t>Inspired by the </a:t>
            </a:r>
            <a:r>
              <a:rPr lang="en-US" sz="2200" dirty="0" err="1">
                <a:latin typeface="Agency FB" panose="020B0503020202020204" pitchFamily="34" charset="0"/>
              </a:rPr>
              <a:t>Livescore</a:t>
            </a:r>
            <a:r>
              <a:rPr lang="en-US" sz="2200" dirty="0">
                <a:latin typeface="Agency FB" panose="020B0503020202020204" pitchFamily="34" charset="0"/>
              </a:rPr>
              <a:t> football website</a:t>
            </a:r>
          </a:p>
          <a:p>
            <a:r>
              <a:rPr lang="en-US" sz="2200" dirty="0">
                <a:latin typeface="Agency FB" panose="020B0503020202020204" pitchFamily="34" charset="0"/>
              </a:rPr>
              <a:t>Connect with Football events</a:t>
            </a:r>
          </a:p>
          <a:p>
            <a:r>
              <a:rPr lang="en-US" sz="2200" dirty="0">
                <a:latin typeface="Agency FB" panose="020B0503020202020204" pitchFamily="34" charset="0"/>
              </a:rPr>
              <a:t>Provide great user experience</a:t>
            </a:r>
          </a:p>
          <a:p>
            <a:r>
              <a:rPr lang="en-US" sz="2200" dirty="0">
                <a:latin typeface="Agency FB" panose="020B0503020202020204" pitchFamily="34" charset="0"/>
              </a:rPr>
              <a:t>Data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gency FB" panose="020B0503020202020204" pitchFamily="34" charset="0"/>
            </a:endParaRPr>
          </a:p>
          <a:p>
            <a:endParaRPr lang="en-US" sz="2200" dirty="0"/>
          </a:p>
        </p:txBody>
      </p:sp>
      <p:pic>
        <p:nvPicPr>
          <p:cNvPr id="5" name="Picture 4" descr="Football ball in goal">
            <a:extLst>
              <a:ext uri="{FF2B5EF4-FFF2-40B4-BE49-F238E27FC236}">
                <a16:creationId xmlns:a16="http://schemas.microsoft.com/office/drawing/2014/main" id="{0295E4F3-E422-D2A6-57F3-4054544C5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7" r="2438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12848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ime Blue Lock HD Wallpaper | Background Image">
            <a:extLst>
              <a:ext uri="{FF2B5EF4-FFF2-40B4-BE49-F238E27FC236}">
                <a16:creationId xmlns:a16="http://schemas.microsoft.com/office/drawing/2014/main" id="{075C2368-BB3B-38C1-3F32-77E6B4A37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E61E736-2CFB-FFB7-DC0A-707E08438B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654496"/>
              </p:ext>
            </p:extLst>
          </p:nvPr>
        </p:nvGraphicFramePr>
        <p:xfrm>
          <a:off x="838199" y="175824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3100290-BED1-26B0-A07C-E56141BC9F13}"/>
              </a:ext>
            </a:extLst>
          </p:cNvPr>
          <p:cNvSpPr txBox="1"/>
          <p:nvPr/>
        </p:nvSpPr>
        <p:spPr>
          <a:xfrm>
            <a:off x="2562940" y="451148"/>
            <a:ext cx="7066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B05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Features and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84566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5AD04-4459-64FF-9CCD-DB887380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6" y="1161288"/>
            <a:ext cx="2440681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Agency FB" panose="020B0503020202020204" pitchFamily="34" charset="0"/>
              </a:rPr>
              <a:t>RESULT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F21371-8533-09FB-03A2-B71A0C2C1C84}"/>
              </a:ext>
            </a:extLst>
          </p:cNvPr>
          <p:cNvGrpSpPr/>
          <p:nvPr/>
        </p:nvGrpSpPr>
        <p:grpSpPr>
          <a:xfrm>
            <a:off x="4194048" y="621243"/>
            <a:ext cx="7836155" cy="5615514"/>
            <a:chOff x="4465383" y="818169"/>
            <a:chExt cx="7058959" cy="4943475"/>
          </a:xfrm>
        </p:grpSpPr>
        <p:pic>
          <p:nvPicPr>
            <p:cNvPr id="9" name="Picture 10" descr="HUAWEI MateBook 13 2021 – HUAWEI Global">
              <a:extLst>
                <a:ext uri="{FF2B5EF4-FFF2-40B4-BE49-F238E27FC236}">
                  <a16:creationId xmlns:a16="http://schemas.microsoft.com/office/drawing/2014/main" id="{5A326CFC-D8A8-41CF-9A1E-E61D7719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383" y="818169"/>
              <a:ext cx="7058959" cy="4943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305E5C-709D-D8C4-302C-62F23F4DA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8889" y="963395"/>
              <a:ext cx="5028246" cy="3353546"/>
            </a:xfrm>
            <a:prstGeom prst="rect">
              <a:avLst/>
            </a:prstGeom>
          </p:spPr>
        </p:pic>
      </p:grpSp>
      <p:pic>
        <p:nvPicPr>
          <p:cNvPr id="5" name="Graphic 4" descr="Presentation with pie chart with solid fill">
            <a:extLst>
              <a:ext uri="{FF2B5EF4-FFF2-40B4-BE49-F238E27FC236}">
                <a16:creationId xmlns:a16="http://schemas.microsoft.com/office/drawing/2014/main" id="{12F9A0CC-4383-E671-2FDF-07B316D49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092" y="15107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0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5AD04-4459-64FF-9CCD-DB887380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6" y="1161288"/>
            <a:ext cx="2440681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latin typeface="Agency FB" panose="020B0503020202020204" pitchFamily="34" charset="0"/>
              </a:rPr>
              <a:t>LEAGUE</a:t>
            </a:r>
            <a:endParaRPr lang="en-US" sz="4400" b="1" kern="12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" name="Graphic 13" descr="Soccer ball with solid fill">
            <a:extLst>
              <a:ext uri="{FF2B5EF4-FFF2-40B4-BE49-F238E27FC236}">
                <a16:creationId xmlns:a16="http://schemas.microsoft.com/office/drawing/2014/main" id="{C60CB359-7E5C-D03D-9B8B-E9D890136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440" y="1450340"/>
            <a:ext cx="914400" cy="914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16BE603-0584-A1F2-CE64-92DDF9DD1BF7}"/>
              </a:ext>
            </a:extLst>
          </p:cNvPr>
          <p:cNvGrpSpPr/>
          <p:nvPr/>
        </p:nvGrpSpPr>
        <p:grpSpPr>
          <a:xfrm>
            <a:off x="4194048" y="621792"/>
            <a:ext cx="7836408" cy="5614416"/>
            <a:chOff x="4898967" y="1059861"/>
            <a:chExt cx="6921940" cy="4847519"/>
          </a:xfrm>
        </p:grpSpPr>
        <p:pic>
          <p:nvPicPr>
            <p:cNvPr id="9" name="Picture 10" descr="HUAWEI MateBook 13 2021 – HUAWEI Global">
              <a:extLst>
                <a:ext uri="{FF2B5EF4-FFF2-40B4-BE49-F238E27FC236}">
                  <a16:creationId xmlns:a16="http://schemas.microsoft.com/office/drawing/2014/main" id="{5A326CFC-D8A8-41CF-9A1E-E61D7719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967" y="1059861"/>
              <a:ext cx="6921940" cy="4847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BEFD26-046B-2776-0AD8-4E133CC33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1266" y="1193799"/>
              <a:ext cx="4922177" cy="3306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583348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5AD04-4459-64FF-9CCD-DB887380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6" y="1161288"/>
            <a:ext cx="2440681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Agency FB" panose="020B0503020202020204" pitchFamily="34" charset="0"/>
              </a:rPr>
              <a:t>TABLE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4F0673-C642-4AAA-6068-512BDB3C6A61}"/>
              </a:ext>
            </a:extLst>
          </p:cNvPr>
          <p:cNvGrpSpPr/>
          <p:nvPr/>
        </p:nvGrpSpPr>
        <p:grpSpPr>
          <a:xfrm>
            <a:off x="4194048" y="621792"/>
            <a:ext cx="7836408" cy="5614416"/>
            <a:chOff x="4898967" y="1059861"/>
            <a:chExt cx="6921940" cy="4847519"/>
          </a:xfrm>
        </p:grpSpPr>
        <p:pic>
          <p:nvPicPr>
            <p:cNvPr id="11" name="Picture 10" descr="HUAWEI MateBook 13 2021 – HUAWEI Global">
              <a:extLst>
                <a:ext uri="{FF2B5EF4-FFF2-40B4-BE49-F238E27FC236}">
                  <a16:creationId xmlns:a16="http://schemas.microsoft.com/office/drawing/2014/main" id="{CAEAD673-7D3E-1945-FFC2-0FAB94983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967" y="1059861"/>
              <a:ext cx="6921940" cy="4847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453DC4-0278-BBFC-2F1E-BE5CB037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5522" y="1202323"/>
              <a:ext cx="4922842" cy="3298557"/>
            </a:xfrm>
            <a:prstGeom prst="rect">
              <a:avLst/>
            </a:prstGeom>
          </p:spPr>
        </p:pic>
      </p:grpSp>
      <p:pic>
        <p:nvPicPr>
          <p:cNvPr id="4" name="Graphic 3" descr="Table with solid fill">
            <a:extLst>
              <a:ext uri="{FF2B5EF4-FFF2-40B4-BE49-F238E27FC236}">
                <a16:creationId xmlns:a16="http://schemas.microsoft.com/office/drawing/2014/main" id="{396310AE-12A5-7B2E-6981-4450C82A7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079" y="14503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0630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5AD04-4459-64FF-9CCD-DB887380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6" y="1161288"/>
            <a:ext cx="2440681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latin typeface="Agency FB" panose="020B0503020202020204" pitchFamily="34" charset="0"/>
              </a:rPr>
              <a:t>PLAYER</a:t>
            </a:r>
            <a:endParaRPr lang="en-US" sz="4400" b="1" kern="12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880DF7-E80A-3898-147C-76D3C2996631}"/>
              </a:ext>
            </a:extLst>
          </p:cNvPr>
          <p:cNvGrpSpPr/>
          <p:nvPr/>
        </p:nvGrpSpPr>
        <p:grpSpPr>
          <a:xfrm>
            <a:off x="4194048" y="621792"/>
            <a:ext cx="7836408" cy="5614416"/>
            <a:chOff x="4898967" y="1059861"/>
            <a:chExt cx="6921940" cy="4847519"/>
          </a:xfrm>
        </p:grpSpPr>
        <p:pic>
          <p:nvPicPr>
            <p:cNvPr id="11" name="Picture 10" descr="HUAWEI MateBook 13 2021 – HUAWEI Global">
              <a:extLst>
                <a:ext uri="{FF2B5EF4-FFF2-40B4-BE49-F238E27FC236}">
                  <a16:creationId xmlns:a16="http://schemas.microsoft.com/office/drawing/2014/main" id="{CAEAD673-7D3E-1945-FFC2-0FAB94983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967" y="1059861"/>
              <a:ext cx="6921940" cy="4847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0D7021-24B8-8B8E-FFFD-02761FD06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1530" y="1190930"/>
              <a:ext cx="4925564" cy="3297250"/>
            </a:xfrm>
            <a:prstGeom prst="rect">
              <a:avLst/>
            </a:prstGeom>
          </p:spPr>
        </p:pic>
      </p:grpSp>
      <p:pic>
        <p:nvPicPr>
          <p:cNvPr id="6" name="Graphic 5" descr="Run with solid fill">
            <a:extLst>
              <a:ext uri="{FF2B5EF4-FFF2-40B4-BE49-F238E27FC236}">
                <a16:creationId xmlns:a16="http://schemas.microsoft.com/office/drawing/2014/main" id="{3DC5B768-457E-5F3D-C700-EE2105E09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075" y="14503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nime Blue Lock HD Wallpaper | Background Image">
            <a:extLst>
              <a:ext uri="{FF2B5EF4-FFF2-40B4-BE49-F238E27FC236}">
                <a16:creationId xmlns:a16="http://schemas.microsoft.com/office/drawing/2014/main" id="{B6FF05B3-A626-E277-7D6F-04FA6D9FC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r="10345"/>
          <a:stretch/>
        </p:blipFill>
        <p:spPr bwMode="auto">
          <a:xfrm>
            <a:off x="2539775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C922A-6A5B-4C19-6C89-25FE764CB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429710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 dirty="0">
                <a:latin typeface="Agency FB" panose="020B0503020202020204" pitchFamily="34" charset="0"/>
              </a:rPr>
              <a:t>Thank you for your participation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D456D-01DD-FF61-BA86-175ECC210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gency FB" panose="020B0503020202020204" pitchFamily="34" charset="0"/>
              </a:rPr>
              <a:t>Name: Mean Diamand</a:t>
            </a:r>
          </a:p>
          <a:p>
            <a:pPr algn="l"/>
            <a:r>
              <a:rPr lang="en-US" dirty="0" err="1">
                <a:latin typeface="Agency FB" panose="020B0503020202020204" pitchFamily="34" charset="0"/>
              </a:rPr>
              <a:t>Neptun</a:t>
            </a:r>
            <a:r>
              <a:rPr lang="en-US" dirty="0">
                <a:latin typeface="Agency FB" panose="020B0503020202020204" pitchFamily="34" charset="0"/>
              </a:rPr>
              <a:t> Code: KSG25Z</a:t>
            </a:r>
          </a:p>
          <a:p>
            <a:pPr algn="l"/>
            <a:r>
              <a:rPr lang="en-US" dirty="0">
                <a:latin typeface="Agency FB" panose="020B0503020202020204" pitchFamily="34" charset="0"/>
              </a:rPr>
              <a:t>Supervisor: Mohammad Saleem</a:t>
            </a:r>
          </a:p>
        </p:txBody>
      </p:sp>
    </p:spTree>
    <p:extLst>
      <p:ext uri="{BB962C8B-B14F-4D97-AF65-F5344CB8AC3E}">
        <p14:creationId xmlns:p14="http://schemas.microsoft.com/office/powerpoint/2010/main" val="224989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nime Blue Lock 4k Ultra HD Wallpaper by Dave020626">
            <a:extLst>
              <a:ext uri="{FF2B5EF4-FFF2-40B4-BE49-F238E27FC236}">
                <a16:creationId xmlns:a16="http://schemas.microsoft.com/office/drawing/2014/main" id="{E7316C0D-3B70-5A2F-37F8-6929635FC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 bwMode="auto">
          <a:xfrm>
            <a:off x="2539775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ectangle 207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4B605-8048-2A0A-65F3-740213AADA7D}"/>
              </a:ext>
            </a:extLst>
          </p:cNvPr>
          <p:cNvSpPr txBox="1"/>
          <p:nvPr/>
        </p:nvSpPr>
        <p:spPr>
          <a:xfrm>
            <a:off x="887563" y="513033"/>
            <a:ext cx="3973385" cy="157047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Agency FB" panose="020B0503020202020204" pitchFamily="34" charset="0"/>
                <a:ea typeface="+mj-ea"/>
                <a:cs typeface="+mj-cs"/>
              </a:rPr>
              <a:t>Real-Time Football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C82802-4C63-E238-3766-07CED015C9C0}"/>
              </a:ext>
            </a:extLst>
          </p:cNvPr>
          <p:cNvGrpSpPr/>
          <p:nvPr/>
        </p:nvGrpSpPr>
        <p:grpSpPr>
          <a:xfrm>
            <a:off x="169518" y="2184935"/>
            <a:ext cx="6038777" cy="4266502"/>
            <a:chOff x="4898967" y="1059861"/>
            <a:chExt cx="6921940" cy="4847519"/>
          </a:xfrm>
        </p:grpSpPr>
        <p:pic>
          <p:nvPicPr>
            <p:cNvPr id="3" name="Picture 10" descr="HUAWEI MateBook 13 2021 – HUAWEI Global">
              <a:extLst>
                <a:ext uri="{FF2B5EF4-FFF2-40B4-BE49-F238E27FC236}">
                  <a16:creationId xmlns:a16="http://schemas.microsoft.com/office/drawing/2014/main" id="{929F6878-48DC-4693-E268-9D7C02A55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967" y="1059861"/>
              <a:ext cx="6921940" cy="4847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CCBD96-F7D5-E734-6AE9-08BF6A0DA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8359" y="1203547"/>
              <a:ext cx="4920388" cy="3285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451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49E478-8786-8D2C-020F-BCB137FF41F3}"/>
              </a:ext>
            </a:extLst>
          </p:cNvPr>
          <p:cNvGrpSpPr/>
          <p:nvPr/>
        </p:nvGrpSpPr>
        <p:grpSpPr>
          <a:xfrm>
            <a:off x="2153377" y="643467"/>
            <a:ext cx="7885246" cy="5571065"/>
            <a:chOff x="4898967" y="1059861"/>
            <a:chExt cx="6921940" cy="4847519"/>
          </a:xfrm>
        </p:grpSpPr>
        <p:pic>
          <p:nvPicPr>
            <p:cNvPr id="3" name="Picture 10" descr="HUAWEI MateBook 13 2021 – HUAWEI Global">
              <a:extLst>
                <a:ext uri="{FF2B5EF4-FFF2-40B4-BE49-F238E27FC236}">
                  <a16:creationId xmlns:a16="http://schemas.microsoft.com/office/drawing/2014/main" id="{54BE6F8C-BF82-5578-E9BB-070D3C96D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967" y="1059861"/>
              <a:ext cx="6921940" cy="4847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056D45-D7E5-4FD2-4C98-9C8F2D359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2231" y="1204503"/>
              <a:ext cx="4935013" cy="3284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53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0FBFDD-7443-DADB-7F2E-820499EA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 b="1" dirty="0">
                <a:latin typeface="Agency FB" panose="020B0503020202020204" pitchFamily="34" charset="0"/>
              </a:rPr>
              <a:t>Technologies Used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E924CC-1963-98DB-E511-BE1320561A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48247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103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8A09-4982-FABC-961B-8D399C28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Agency FB" panose="020B0503020202020204" pitchFamily="34" charset="0"/>
              </a:rPr>
              <a:t>ReactJS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A55E041-4F6A-FDC1-FC5B-83AD8430B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DA4A7-794F-CA00-6F7D-8C55BF9C0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gency FB" panose="020B0503020202020204" pitchFamily="34" charset="0"/>
              </a:rPr>
              <a:t>Open-source JavaScript library</a:t>
            </a:r>
          </a:p>
          <a:p>
            <a:r>
              <a:rPr lang="en-US" sz="2200" dirty="0">
                <a:latin typeface="Agency FB" panose="020B0503020202020204" pitchFamily="34" charset="0"/>
              </a:rPr>
              <a:t>React Router library for navigation and routing</a:t>
            </a:r>
          </a:p>
          <a:p>
            <a:r>
              <a:rPr lang="en-US" sz="2200" dirty="0">
                <a:latin typeface="Agency FB" panose="020B0503020202020204" pitchFamily="34" charset="0"/>
              </a:rPr>
              <a:t>JSX(JavaScript XML)</a:t>
            </a:r>
          </a:p>
        </p:txBody>
      </p:sp>
    </p:spTree>
    <p:extLst>
      <p:ext uri="{BB962C8B-B14F-4D97-AF65-F5344CB8AC3E}">
        <p14:creationId xmlns:p14="http://schemas.microsoft.com/office/powerpoint/2010/main" val="4110061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EA61B3-C59E-63B6-5007-86548BFB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gency FB" panose="020B0503020202020204" pitchFamily="34" charset="0"/>
              </a:rPr>
              <a:t>CSS(Cascading Style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4B6AF-4818-4548-7481-A06EAB21E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gency FB" panose="020B0503020202020204" pitchFamily="34" charset="0"/>
              </a:rPr>
              <a:t>Style Sheet Language</a:t>
            </a:r>
          </a:p>
          <a:p>
            <a:r>
              <a:rPr lang="en-US" sz="2000" dirty="0">
                <a:solidFill>
                  <a:srgbClr val="FFFFFF"/>
                </a:solidFill>
                <a:latin typeface="Agency FB" panose="020B0503020202020204" pitchFamily="34" charset="0"/>
              </a:rPr>
              <a:t>Properties</a:t>
            </a:r>
          </a:p>
          <a:p>
            <a:r>
              <a:rPr lang="en-US" sz="2000" dirty="0">
                <a:solidFill>
                  <a:srgbClr val="FFFFFF"/>
                </a:solidFill>
                <a:latin typeface="Agency FB" panose="020B0503020202020204" pitchFamily="34" charset="0"/>
              </a:rPr>
              <a:t>Responsive Design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04F7D4-2CB1-1D96-B741-14AC517D3749}"/>
              </a:ext>
            </a:extLst>
          </p:cNvPr>
          <p:cNvGrpSpPr/>
          <p:nvPr/>
        </p:nvGrpSpPr>
        <p:grpSpPr>
          <a:xfrm>
            <a:off x="6005304" y="1503766"/>
            <a:ext cx="5407002" cy="3850466"/>
            <a:chOff x="4809067" y="1825625"/>
            <a:chExt cx="5330975" cy="3944486"/>
          </a:xfrm>
        </p:grpSpPr>
        <p:pic>
          <p:nvPicPr>
            <p:cNvPr id="5" name="Picture 10" descr="HUAWEI MateBook 13 2021 – HUAWEI Global">
              <a:extLst>
                <a:ext uri="{FF2B5EF4-FFF2-40B4-BE49-F238E27FC236}">
                  <a16:creationId xmlns:a16="http://schemas.microsoft.com/office/drawing/2014/main" id="{43D77A72-AA44-EDEA-DE12-AD6325ADA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067" y="1825625"/>
              <a:ext cx="5330975" cy="3944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90C9C0-94E2-6CD5-DE0D-E722A037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067" y="1943176"/>
              <a:ext cx="3801533" cy="2675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5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3C2203-6A5C-38C7-F770-2C28CAFCB3DB}"/>
              </a:ext>
            </a:extLst>
          </p:cNvPr>
          <p:cNvGrpSpPr/>
          <p:nvPr/>
        </p:nvGrpSpPr>
        <p:grpSpPr>
          <a:xfrm>
            <a:off x="1923811" y="457200"/>
            <a:ext cx="8344377" cy="5943600"/>
            <a:chOff x="4809067" y="1825625"/>
            <a:chExt cx="5330975" cy="3944486"/>
          </a:xfrm>
        </p:grpSpPr>
        <p:pic>
          <p:nvPicPr>
            <p:cNvPr id="3" name="Picture 10" descr="HUAWEI MateBook 13 2021 – HUAWEI Global">
              <a:extLst>
                <a:ext uri="{FF2B5EF4-FFF2-40B4-BE49-F238E27FC236}">
                  <a16:creationId xmlns:a16="http://schemas.microsoft.com/office/drawing/2014/main" id="{6C7471F7-FC0B-EF97-9E1D-FAB4A0BC1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067" y="1825625"/>
              <a:ext cx="5330975" cy="3944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31C239-0AB0-E131-0DD3-89EDC754E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1067" y="1943176"/>
              <a:ext cx="3801533" cy="2675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96560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B7B0C-81A3-F1E0-2B35-0E527FC2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 b="1" dirty="0" err="1">
                <a:latin typeface="Agency FB" panose="020B0503020202020204" pitchFamily="34" charset="0"/>
              </a:rPr>
              <a:t>BootStrap</a:t>
            </a:r>
            <a:r>
              <a:rPr lang="en-US" sz="5600" b="1" dirty="0">
                <a:latin typeface="Agency FB" panose="020B0503020202020204" pitchFamily="34" charset="0"/>
              </a:rPr>
              <a:t>	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318AA-F14A-5CD0-8CE5-E7AD453B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>
                    <a:alpha val="80000"/>
                  </a:schemeClr>
                </a:solidFill>
                <a:latin typeface="Agency FB" panose="020B0503020202020204" pitchFamily="34" charset="0"/>
              </a:rPr>
              <a:t>Open-source front-end framework</a:t>
            </a:r>
          </a:p>
          <a:p>
            <a:r>
              <a:rPr lang="en-US" dirty="0">
                <a:solidFill>
                  <a:schemeClr val="tx1">
                    <a:alpha val="80000"/>
                  </a:schemeClr>
                </a:solidFill>
                <a:latin typeface="Agency FB" panose="020B0503020202020204" pitchFamily="34" charset="0"/>
              </a:rPr>
              <a:t>CSS Components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59FEFA-8423-F336-9C17-D63C5151AB2A}"/>
              </a:ext>
            </a:extLst>
          </p:cNvPr>
          <p:cNvGrpSpPr/>
          <p:nvPr/>
        </p:nvGrpSpPr>
        <p:grpSpPr>
          <a:xfrm>
            <a:off x="279143" y="1569773"/>
            <a:ext cx="5221625" cy="3718454"/>
            <a:chOff x="5367331" y="1825625"/>
            <a:chExt cx="6463880" cy="460309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7CC5673-0466-645E-259D-EE44EFB6D5F9}"/>
                </a:ext>
              </a:extLst>
            </p:cNvPr>
            <p:cNvGrpSpPr/>
            <p:nvPr/>
          </p:nvGrpSpPr>
          <p:grpSpPr>
            <a:xfrm>
              <a:off x="5367331" y="1825625"/>
              <a:ext cx="6463880" cy="4603096"/>
              <a:chOff x="4809067" y="1825625"/>
              <a:chExt cx="5330975" cy="3944486"/>
            </a:xfrm>
          </p:grpSpPr>
          <p:pic>
            <p:nvPicPr>
              <p:cNvPr id="5" name="Picture 10" descr="HUAWEI MateBook 13 2021 – HUAWEI Global">
                <a:extLst>
                  <a:ext uri="{FF2B5EF4-FFF2-40B4-BE49-F238E27FC236}">
                    <a16:creationId xmlns:a16="http://schemas.microsoft.com/office/drawing/2014/main" id="{0F40FC14-C349-3B95-358F-91A98AD9E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067" y="1825625"/>
                <a:ext cx="5330975" cy="3944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7FEC319-55AD-B56E-3AAB-E31F7C674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1067" y="1943176"/>
                <a:ext cx="3801533" cy="2675391"/>
              </a:xfrm>
              <a:prstGeom prst="rect">
                <a:avLst/>
              </a:prstGeom>
            </p:spPr>
          </p:pic>
        </p:grpSp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759BD665-A440-2949-A7F7-160BC4A61F5D}"/>
                </a:ext>
              </a:extLst>
            </p:cNvPr>
            <p:cNvSpPr/>
            <p:nvPr/>
          </p:nvSpPr>
          <p:spPr>
            <a:xfrm>
              <a:off x="6096000" y="3308043"/>
              <a:ext cx="2036234" cy="597837"/>
            </a:xfrm>
            <a:prstGeom prst="donut">
              <a:avLst>
                <a:gd name="adj" fmla="val 7387"/>
              </a:avLst>
            </a:prstGeom>
            <a:solidFill>
              <a:srgbClr val="C0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21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020A27-8C7A-C0CB-7773-E8DE6E323F31}"/>
              </a:ext>
            </a:extLst>
          </p:cNvPr>
          <p:cNvGrpSpPr/>
          <p:nvPr/>
        </p:nvGrpSpPr>
        <p:grpSpPr>
          <a:xfrm>
            <a:off x="2569177" y="914400"/>
            <a:ext cx="6977445" cy="4968819"/>
            <a:chOff x="5367331" y="1825625"/>
            <a:chExt cx="6463880" cy="46030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CA46F9-AB9B-54A0-B6CE-F6A1DAAB06F8}"/>
                </a:ext>
              </a:extLst>
            </p:cNvPr>
            <p:cNvGrpSpPr/>
            <p:nvPr/>
          </p:nvGrpSpPr>
          <p:grpSpPr>
            <a:xfrm>
              <a:off x="5367331" y="1825625"/>
              <a:ext cx="6463880" cy="4603096"/>
              <a:chOff x="4809067" y="1825625"/>
              <a:chExt cx="5330975" cy="3944486"/>
            </a:xfrm>
          </p:grpSpPr>
          <p:pic>
            <p:nvPicPr>
              <p:cNvPr id="5" name="Picture 10" descr="HUAWEI MateBook 13 2021 – HUAWEI Global">
                <a:extLst>
                  <a:ext uri="{FF2B5EF4-FFF2-40B4-BE49-F238E27FC236}">
                    <a16:creationId xmlns:a16="http://schemas.microsoft.com/office/drawing/2014/main" id="{E4443478-2D13-8A06-D93C-FD27E1D25D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9067" y="1825625"/>
                <a:ext cx="5330975" cy="3944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4BF443F-C9EB-AAEF-E344-0A321ACBA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1067" y="1943176"/>
                <a:ext cx="3801533" cy="2675391"/>
              </a:xfrm>
              <a:prstGeom prst="rect">
                <a:avLst/>
              </a:prstGeom>
            </p:spPr>
          </p:pic>
        </p:grpSp>
        <p:sp>
          <p:nvSpPr>
            <p:cNvPr id="4" name="Circle: Hollow 3">
              <a:extLst>
                <a:ext uri="{FF2B5EF4-FFF2-40B4-BE49-F238E27FC236}">
                  <a16:creationId xmlns:a16="http://schemas.microsoft.com/office/drawing/2014/main" id="{4D8AB060-5464-5B73-203D-50247ADC75CC}"/>
                </a:ext>
              </a:extLst>
            </p:cNvPr>
            <p:cNvSpPr/>
            <p:nvPr/>
          </p:nvSpPr>
          <p:spPr>
            <a:xfrm>
              <a:off x="6096000" y="3308043"/>
              <a:ext cx="2036234" cy="597837"/>
            </a:xfrm>
            <a:prstGeom prst="donut">
              <a:avLst>
                <a:gd name="adj" fmla="val 7387"/>
              </a:avLst>
            </a:prstGeom>
            <a:solidFill>
              <a:srgbClr val="C0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2670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748</TotalTime>
  <Words>110</Words>
  <Application>Microsoft Office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Agency FB</vt:lpstr>
      <vt:lpstr>Arial</vt:lpstr>
      <vt:lpstr>Calibri</vt:lpstr>
      <vt:lpstr>Calibri Light</vt:lpstr>
      <vt:lpstr>Office Theme</vt:lpstr>
      <vt:lpstr>Football  Website</vt:lpstr>
      <vt:lpstr>PowerPoint Presentation</vt:lpstr>
      <vt:lpstr>PowerPoint Presentation</vt:lpstr>
      <vt:lpstr>Technologies Used</vt:lpstr>
      <vt:lpstr>ReactJS</vt:lpstr>
      <vt:lpstr>CSS(Cascading Style Sheet</vt:lpstr>
      <vt:lpstr>PowerPoint Presentation</vt:lpstr>
      <vt:lpstr>BootStrap </vt:lpstr>
      <vt:lpstr>PowerPoint Presentation</vt:lpstr>
      <vt:lpstr>RapidAPI </vt:lpstr>
      <vt:lpstr>Methodologies and Design</vt:lpstr>
      <vt:lpstr>PowerPoint Presentation</vt:lpstr>
      <vt:lpstr>RESULT</vt:lpstr>
      <vt:lpstr>LEAGUE</vt:lpstr>
      <vt:lpstr>TABLE</vt:lpstr>
      <vt:lpstr>PLAYER</vt:lpstr>
      <vt:lpstr>Thank you for your participation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 Website</dc:title>
  <dc:creator>Mean Diamand</dc:creator>
  <cp:lastModifiedBy>Mean Diamand</cp:lastModifiedBy>
  <cp:revision>8</cp:revision>
  <dcterms:created xsi:type="dcterms:W3CDTF">2023-12-04T12:32:17Z</dcterms:created>
  <dcterms:modified xsi:type="dcterms:W3CDTF">2023-12-06T18:24:24Z</dcterms:modified>
</cp:coreProperties>
</file>